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523" r:id="rId3"/>
    <p:sldId id="525" r:id="rId4"/>
    <p:sldId id="524" r:id="rId5"/>
    <p:sldId id="483" r:id="rId6"/>
    <p:sldId id="526" r:id="rId7"/>
    <p:sldId id="527" r:id="rId8"/>
    <p:sldId id="528" r:id="rId9"/>
    <p:sldId id="559" r:id="rId10"/>
    <p:sldId id="564" r:id="rId11"/>
    <p:sldId id="552" r:id="rId12"/>
    <p:sldId id="529" r:id="rId13"/>
    <p:sldId id="522" r:id="rId14"/>
    <p:sldId id="530" r:id="rId15"/>
    <p:sldId id="501" r:id="rId16"/>
    <p:sldId id="532" r:id="rId17"/>
    <p:sldId id="531" r:id="rId18"/>
    <p:sldId id="534" r:id="rId19"/>
    <p:sldId id="533" r:id="rId20"/>
    <p:sldId id="545" r:id="rId21"/>
    <p:sldId id="553" r:id="rId22"/>
    <p:sldId id="536" r:id="rId23"/>
    <p:sldId id="554" r:id="rId24"/>
    <p:sldId id="555" r:id="rId25"/>
    <p:sldId id="556" r:id="rId26"/>
    <p:sldId id="557" r:id="rId27"/>
    <p:sldId id="558" r:id="rId28"/>
    <p:sldId id="560" r:id="rId29"/>
    <p:sldId id="537" r:id="rId30"/>
    <p:sldId id="561" r:id="rId31"/>
    <p:sldId id="562" r:id="rId32"/>
    <p:sldId id="563" r:id="rId33"/>
    <p:sldId id="539" r:id="rId34"/>
    <p:sldId id="541" r:id="rId35"/>
    <p:sldId id="538" r:id="rId36"/>
    <p:sldId id="540" r:id="rId37"/>
    <p:sldId id="542" r:id="rId38"/>
    <p:sldId id="543" r:id="rId39"/>
    <p:sldId id="544" r:id="rId4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4" autoAdjust="0"/>
    <p:restoredTop sz="84464"/>
  </p:normalViewPr>
  <p:slideViewPr>
    <p:cSldViewPr snapToGrid="0" snapToObjects="1" showGuides="1">
      <p:cViewPr varScale="1">
        <p:scale>
          <a:sx n="254" d="100"/>
          <a:sy n="254" d="100"/>
        </p:scale>
        <p:origin x="3256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9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1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96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Vs4_VMPYvuODHfF0r1XLLesAt7GUBi71G68uY6Ck4KA/edit?ts=57e958c6#slide=id.g35f391192_0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</a:t>
            </a:r>
            <a:r>
              <a:rPr lang="en-US" b="0" dirty="0" err="1" smtClean="0"/>
              <a:t>IoT</a:t>
            </a:r>
            <a:r>
              <a:rPr lang="en-US" b="0" dirty="0" smtClean="0"/>
              <a:t>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6" y="872941"/>
            <a:ext cx="4337907" cy="38416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84478"/>
            <a:ext cx="7953957" cy="2006471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Munging in H2O</a:t>
            </a:r>
          </a:p>
          <a:p>
            <a:r>
              <a:rPr lang="en-US" sz="3200" dirty="0"/>
              <a:t>b</a:t>
            </a:r>
            <a:r>
              <a:rPr lang="en-US" sz="3200" dirty="0" smtClean="0"/>
              <a:t>y Jan </a:t>
            </a:r>
            <a:r>
              <a:rPr lang="en-US" sz="3200" dirty="0" err="1" smtClean="0"/>
              <a:t>Gorecki</a:t>
            </a:r>
            <a:r>
              <a:rPr lang="en-US" sz="3200" dirty="0" smtClean="0"/>
              <a:t> &amp; Matt </a:t>
            </a:r>
            <a:r>
              <a:rPr lang="en-US" sz="3200" dirty="0" err="1" smtClean="0"/>
              <a:t>Dowle</a:t>
            </a:r>
            <a:endParaRPr lang="en-US" sz="3200" dirty="0" smtClean="0"/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hlinkClick r:id="rId3" tooltip="Data Munging Google Slides"/>
              </a:rPr>
              <a:t>(link to slides)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#1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err="1" smtClean="0"/>
              <a:t>bit.ly</a:t>
            </a:r>
            <a:r>
              <a:rPr lang="en-US" sz="5400" dirty="0" smtClean="0"/>
              <a:t>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1: R Packages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2: Exploratory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21451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categorical value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3: Building &amp; Evaluating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step_03_basic_models.R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samples ≈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model_xxx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4: Tuning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#1 (Today)</a:t>
            </a:r>
            <a:endParaRPr lang="en-US" b="1" dirty="0"/>
          </a:p>
          <a:p>
            <a:pPr lvl="1"/>
            <a:r>
              <a:rPr lang="en-US" dirty="0" smtClean="0"/>
              <a:t>About H2O</a:t>
            </a:r>
          </a:p>
          <a:p>
            <a:pPr lvl="1"/>
            <a:r>
              <a:rPr lang="en-US" dirty="0" smtClean="0"/>
              <a:t>Data Munging in H2O</a:t>
            </a:r>
          </a:p>
          <a:p>
            <a:pPr lvl="1"/>
            <a:r>
              <a:rPr lang="en-US" dirty="0" smtClean="0"/>
              <a:t>Case 1 (Basics)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Importing data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Training models</a:t>
            </a:r>
          </a:p>
          <a:p>
            <a:pPr lvl="2"/>
            <a:r>
              <a:rPr lang="en-US" dirty="0" smtClean="0"/>
              <a:t>Evaluating models</a:t>
            </a:r>
          </a:p>
          <a:p>
            <a:pPr lvl="2"/>
            <a:r>
              <a:rPr lang="en-US" dirty="0" smtClean="0"/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 (</a:t>
            </a:r>
            <a:r>
              <a:rPr lang="en-US" b="1" dirty="0" err="1" smtClean="0"/>
              <a:t>Tmr</a:t>
            </a:r>
            <a:r>
              <a:rPr lang="en-US" b="1" dirty="0" smtClean="0"/>
              <a:t>.)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step_04_manual_tuning.R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5894"/>
            <a:ext cx="4038600" cy="286258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3466"/>
            <a:ext cx="4038600" cy="19074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79836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?h2o.gbm ?h2o.deeplearning </a:t>
            </a:r>
            <a:r>
              <a:rPr lang="is-I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1200150"/>
            <a:ext cx="4014942" cy="33940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28" y="1200150"/>
            <a:ext cx="328734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5" y="1200150"/>
            <a:ext cx="3288230" cy="3394075"/>
          </a:xfrm>
        </p:spPr>
      </p:pic>
      <p:sp>
        <p:nvSpPr>
          <p:cNvPr id="9" name="TextBox 8"/>
          <p:cNvSpPr txBox="1"/>
          <p:nvPr/>
        </p:nvSpPr>
        <p:spPr>
          <a:xfrm>
            <a:off x="457200" y="665489"/>
            <a:ext cx="174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6043" y="654049"/>
            <a:ext cx="273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settings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85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23828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1314" y="4722725"/>
            <a:ext cx="321122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with manual settings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97076" y="2078604"/>
            <a:ext cx="1226752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61790" y="2078604"/>
            <a:ext cx="1835286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77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6: Tuning Models with Early Stopping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51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7: Tuning Models with Grid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41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8: Stacking Models with h2oEnsemble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3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/>
              <a:t>9</a:t>
            </a:r>
            <a:r>
              <a:rPr lang="en-US" sz="5400" dirty="0" smtClean="0"/>
              <a:t>: Saving / Loading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8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2: Anomaly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Other H2O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705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</a:t>
            </a:r>
            <a:r>
              <a:rPr lang="en-US" sz="5400" dirty="0" smtClean="0"/>
              <a:t>H2O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Cloud,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72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93325"/>
            <a:ext cx="4038600" cy="32077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199" y="712244"/>
            <a:ext cx="3056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+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RStudio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RSparkling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20" y="4501049"/>
            <a:ext cx="750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Water: Next-Gen Deep Learning in H2O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864"/>
            <a:ext cx="4038600" cy="2036647"/>
          </a:xfrm>
        </p:spPr>
      </p:pic>
    </p:spTree>
    <p:extLst>
      <p:ext uri="{BB962C8B-B14F-4D97-AF65-F5344CB8AC3E}">
        <p14:creationId xmlns:p14="http://schemas.microsoft.com/office/powerpoint/2010/main" val="10036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8202</TotalTime>
  <Words>630</Words>
  <Application>Microsoft Macintosh PowerPoint</Application>
  <PresentationFormat>On-screen Show (16:9)</PresentationFormat>
  <Paragraphs>198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Courier New</vt:lpstr>
      <vt:lpstr>Times New Roman</vt:lpstr>
      <vt:lpstr>Arial</vt:lpstr>
      <vt:lpstr>Custom Design</vt:lpstr>
      <vt:lpstr>Industrial IoT Data Science with H2O</vt:lpstr>
      <vt:lpstr>About Me: Civil Engineer → Data Scientist</vt:lpstr>
      <vt:lpstr>Agenda</vt:lpstr>
      <vt:lpstr>PowerPoint Presentation</vt:lpstr>
      <vt:lpstr>About H2O.ai</vt:lpstr>
      <vt:lpstr>H2O Platform Overview</vt:lpstr>
      <vt:lpstr>Current Algorithm Overview</vt:lpstr>
      <vt:lpstr>PowerPoint Presentation</vt:lpstr>
      <vt:lpstr>New Stuff!</vt:lpstr>
      <vt:lpstr>New Stuff!</vt:lpstr>
      <vt:lpstr>PowerPoint Presentation</vt:lpstr>
      <vt:lpstr>PowerPoint Presentation</vt:lpstr>
      <vt:lpstr>Download Data &amp; Code for Workshop</vt:lpstr>
      <vt:lpstr>PowerPoint Presentation</vt:lpstr>
      <vt:lpstr>step_01_install_packages.R</vt:lpstr>
      <vt:lpstr>step_01_install_packages.R</vt:lpstr>
      <vt:lpstr>PowerPoint Presentation</vt:lpstr>
      <vt:lpstr>Data for Use Case 1: SECOM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PowerPoint Presentation</vt:lpstr>
      <vt:lpstr>step_04_manual_tuning.R</vt:lpstr>
      <vt:lpstr>step_04_manual_tuning.R</vt:lpstr>
      <vt:lpstr>step_04_manual_tuning.R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784</cp:revision>
  <cp:lastPrinted>2016-09-01T23:03:45Z</cp:lastPrinted>
  <dcterms:created xsi:type="dcterms:W3CDTF">2015-09-15T15:26:47Z</dcterms:created>
  <dcterms:modified xsi:type="dcterms:W3CDTF">2016-09-27T11:33:35Z</dcterms:modified>
</cp:coreProperties>
</file>